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2" Type="http://schemas.openxmlformats.org/officeDocument/2006/relationships/slide" Target="slides/slide8.xml"/><Relationship Id="rId9" Type="http://schemas.openxmlformats.org/officeDocument/2006/relationships/slide" Target="slides/slide5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Shape 8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Shape 8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Shape 9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Relationship Id="rId3" Type="http://schemas.openxmlformats.org/officeDocument/2006/relationships/hyperlink" Target="http://withoutsanctuary.org/" TargetMode="Externa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Wed/Thur 3/29-3/30</a:t>
            </a:r>
          </a:p>
        </p:txBody>
      </p:sp>
      <p:sp>
        <p:nvSpPr>
          <p:cNvPr id="55" name="Shape 55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US coming out of WWI</a:t>
            </a:r>
          </a:p>
        </p:txBody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Demobilization- return of troops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Treaty of Versailles- 14 Points and League of Nations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	Senate refuses to ratify Treaty and enter League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Henry Cabot Lodge Republican -&gt; against Treaty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Woodrow Wilson- Dem-&gt; President and prime mover of Treaty and League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Bolshevism and Red Scare</a:t>
            </a:r>
          </a:p>
        </p:txBody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311700" y="1152475"/>
            <a:ext cx="8520600" cy="39093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Post ww1 and Communist Revolution fear of Communism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	Bosheviks- Communist agitators- some fear infiltrated US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Strong and Broad Anti-communist sentiment- amongst workers/unions/business etc..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	Adds fuel to fire re: fear of immigrants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Red Scare- Palmer Raids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	Attorney General Palmer- arrests 6000+ claims armed agitators - later proven that only 3 handguns were confiscated.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Weak Economy and Isolationist Policies</a:t>
            </a:r>
          </a:p>
        </p:txBody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Post War demobilization led to recession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	Anti-immigrant feelings amongst Workers rises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	Anti-Trade feelings amongst Business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Leads to Tariff increases across the board- (tax on imports)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First broad immigration exclusion act- Emergency Quota 1921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1924 Immigration Act further reduced Immigrants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A Republican Decade</a:t>
            </a:r>
          </a:p>
        </p:txBody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Reviewed Republican Positions of 1920s- 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3 1 term Presidents-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Warren Harding from Ohio- dies in Office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Calvin Coolidge from Vt-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Herbert Hoover from idaho/Cal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All won landslides- only Democratic bastion -&gt; solid South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Policies tended towards conservative, business, lowering taxes etc...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Women in Politics	</a:t>
            </a:r>
          </a:p>
        </p:txBody>
      </p:sp>
      <p:sp>
        <p:nvSpPr>
          <p:cNvPr id="85" name="Shape 8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19th Amendment gave women the vote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Gain first House and Senate Seats- few in number and progressively more difficult to win office as the stakes got higher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Cartoon clearly shows the difficulties of office- each step taller than the next but women self-reliant- as she carries the necessary implement, ladder, to get higher up.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 txBox="1"/>
          <p:nvPr>
            <p:ph type="title"/>
          </p:nvPr>
        </p:nvSpPr>
        <p:spPr>
          <a:xfrm>
            <a:off x="311700" y="123550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Black Migration to the North</a:t>
            </a:r>
          </a:p>
        </p:txBody>
      </p:sp>
      <p:sp>
        <p:nvSpPr>
          <p:cNvPr id="91" name="Shape 91"/>
          <p:cNvSpPr txBox="1"/>
          <p:nvPr>
            <p:ph idx="1" type="body"/>
          </p:nvPr>
        </p:nvSpPr>
        <p:spPr>
          <a:xfrm>
            <a:off x="311700" y="696250"/>
            <a:ext cx="8520600" cy="4447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1400"/>
              <a:t>Jim Crow, poor agricultural prices, experiences in new places during the War, lead African Americans to the North (note the racism in the portrayal of black men by the illustrator)</a:t>
            </a:r>
          </a:p>
          <a:p>
            <a:pPr lvl="0">
              <a:spcBef>
                <a:spcPts val="0"/>
              </a:spcBef>
              <a:buNone/>
            </a:pPr>
            <a:r>
              <a:rPr lang="en" sz="1400"/>
              <a:t>Great Migration- to </a:t>
            </a:r>
            <a:r>
              <a:rPr b="1" lang="en" sz="1400"/>
              <a:t>major urban areas</a:t>
            </a:r>
            <a:r>
              <a:rPr lang="en" sz="1400"/>
              <a:t>- Yet despite the allure of factory jobs- housing and employment opportunities were limited.  </a:t>
            </a:r>
            <a:r>
              <a:rPr b="1" lang="en" sz="1400"/>
              <a:t>Women and men</a:t>
            </a:r>
            <a:r>
              <a:rPr lang="en" sz="1400"/>
              <a:t> often ended up in menial jobs.  Blacks became extraordinarily concentrated in pockets of cities- close to 100%! Black.</a:t>
            </a:r>
          </a:p>
          <a:p>
            <a:pPr lvl="0">
              <a:spcBef>
                <a:spcPts val="0"/>
              </a:spcBef>
              <a:buNone/>
            </a:pPr>
            <a:r>
              <a:rPr lang="en" sz="1400"/>
              <a:t>Ku Klux Klan thrived- Millions joined- even in northerns states such as Indiana- where the KKK dominated the State government</a:t>
            </a:r>
          </a:p>
          <a:p>
            <a:pPr lvl="0">
              <a:spcBef>
                <a:spcPts val="0"/>
              </a:spcBef>
              <a:buNone/>
            </a:pPr>
            <a:r>
              <a:rPr lang="en" sz="1400"/>
              <a:t>NAACP formed in early 20th C to protest and lobby against lynchings. They sought Federal government invovlments..  Lynchings- viewed by in some cases 10s of 1000s (</a:t>
            </a:r>
            <a:r>
              <a:rPr lang="en" sz="1400" u="sng">
                <a:solidFill>
                  <a:schemeClr val="hlink"/>
                </a:solidFill>
                <a:hlinkClick r:id="rId3"/>
              </a:rPr>
              <a:t>http://withoutsanctuary.org/</a:t>
            </a:r>
            <a:r>
              <a:rPr lang="en" sz="1400"/>
              <a:t>) who viewed the events as justice. Lynching is a non-judicial execution of a person accused of a heinous crime)</a:t>
            </a:r>
          </a:p>
          <a:p>
            <a:pPr lvl="0">
              <a:spcBef>
                <a:spcPts val="0"/>
              </a:spcBef>
              <a:buNone/>
            </a:pPr>
            <a:r>
              <a:rPr lang="en" sz="1400"/>
              <a:t>National Government did nothing as southern Democrats claimed State’s Rights.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400"/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Organized Crime and the 18th Amendment</a:t>
            </a:r>
          </a:p>
        </p:txBody>
      </p:sp>
      <p:sp>
        <p:nvSpPr>
          <p:cNvPr id="97" name="Shape 9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Discussed by period 7 but not period 8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